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31"/>
  </p:normalViewPr>
  <p:slideViewPr>
    <p:cSldViewPr snapToGrid="0" snapToObjects="1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Clique para editar o estilo de subtítulo do Modelo Global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53415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859035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336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574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5234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866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7824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7026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894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60934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e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 do texto de Modelo Global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41956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 de título do Modelo Global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 do texto de Modelo Global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DF46EA-D6DC-4346-8A7B-F2B35B74997C}" type="datetimeFigureOut">
              <a:rPr lang="pt-PT" smtClean="0"/>
              <a:t>08-11-2017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103D4-03B7-6849-976F-26B40F50881C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4900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0" y="6581001"/>
            <a:ext cx="386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1200" dirty="0" smtClean="0"/>
              <a:t>Prof. Ana Paula Alves </a:t>
            </a:r>
            <a:endParaRPr lang="pt-PT" sz="1200" dirty="0"/>
          </a:p>
        </p:txBody>
      </p:sp>
      <p:sp>
        <p:nvSpPr>
          <p:cNvPr id="5" name="CaixaDeTexto 4"/>
          <p:cNvSpPr txBox="1"/>
          <p:nvPr/>
        </p:nvSpPr>
        <p:spPr>
          <a:xfrm>
            <a:off x="8191500" y="6581000"/>
            <a:ext cx="386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PT" sz="1200" dirty="0"/>
              <a:t>Agrupamento de </a:t>
            </a:r>
            <a:r>
              <a:rPr lang="pt-PT" sz="1200"/>
              <a:t>Escolas </a:t>
            </a:r>
            <a:r>
              <a:rPr lang="pt-PT" sz="1200" smtClean="0"/>
              <a:t>Dr</a:t>
            </a:r>
            <a:r>
              <a:rPr lang="pt-PT" sz="1200" dirty="0"/>
              <a:t>. Francisco Sanches</a:t>
            </a:r>
            <a:r>
              <a:rPr lang="pt-PT" sz="1200" dirty="0" smtClean="0">
                <a:effectLst/>
              </a:rPr>
              <a:t> </a:t>
            </a:r>
            <a:endParaRPr lang="pt-PT" sz="1200" dirty="0"/>
          </a:p>
        </p:txBody>
      </p:sp>
    </p:spTree>
    <p:extLst>
      <p:ext uri="{BB962C8B-B14F-4D97-AF65-F5344CB8AC3E}">
        <p14:creationId xmlns:p14="http://schemas.microsoft.com/office/powerpoint/2010/main" val="173911295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</Words>
  <Application>Microsoft Office PowerPoint</Application>
  <PresentationFormat>Ecrã Panorâmico</PresentationFormat>
  <Paragraphs>2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 do Microsoft Office</dc:creator>
  <cp:lastModifiedBy>anapaula</cp:lastModifiedBy>
  <cp:revision>4</cp:revision>
  <dcterms:created xsi:type="dcterms:W3CDTF">2016-10-31T07:15:48Z</dcterms:created>
  <dcterms:modified xsi:type="dcterms:W3CDTF">2017-11-08T15:04:09Z</dcterms:modified>
</cp:coreProperties>
</file>